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8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94" r:id="rId26"/>
    <p:sldId id="295" r:id="rId27"/>
    <p:sldId id="296" r:id="rId28"/>
    <p:sldId id="278" r:id="rId29"/>
    <p:sldId id="282" r:id="rId30"/>
    <p:sldId id="284" r:id="rId31"/>
    <p:sldId id="285" r:id="rId32"/>
    <p:sldId id="289" r:id="rId33"/>
    <p:sldId id="286" r:id="rId34"/>
    <p:sldId id="287" r:id="rId35"/>
    <p:sldId id="288" r:id="rId36"/>
    <p:sldId id="290" r:id="rId37"/>
    <p:sldId id="291" r:id="rId38"/>
    <p:sldId id="292" r:id="rId39"/>
    <p:sldId id="293" r:id="rId40"/>
    <p:sldId id="298" r:id="rId41"/>
    <p:sldId id="299" r:id="rId42"/>
    <p:sldId id="300" r:id="rId43"/>
    <p:sldId id="301" r:id="rId44"/>
    <p:sldId id="302" r:id="rId45"/>
    <p:sldId id="307" r:id="rId46"/>
    <p:sldId id="304" r:id="rId47"/>
    <p:sldId id="305" r:id="rId48"/>
    <p:sldId id="306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03" r:id="rId58"/>
    <p:sldId id="316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57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9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CA97E21-4AB1-4FC1-9877-44CACEFE186E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783B4ED-A4A8-48F6-9E7A-067CD7E9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A97E21-4AB1-4FC1-9877-44CACEFE186E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3B4ED-A4A8-48F6-9E7A-067CD7E9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ACA97E21-4AB1-4FC1-9877-44CACEFE186E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783B4ED-A4A8-48F6-9E7A-067CD7E9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A97E21-4AB1-4FC1-9877-44CACEFE186E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3B4ED-A4A8-48F6-9E7A-067CD7E9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CA97E21-4AB1-4FC1-9877-44CACEFE186E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783B4ED-A4A8-48F6-9E7A-067CD7E9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A97E21-4AB1-4FC1-9877-44CACEFE186E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3B4ED-A4A8-48F6-9E7A-067CD7E9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A97E21-4AB1-4FC1-9877-44CACEFE186E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3B4ED-A4A8-48F6-9E7A-067CD7E9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A97E21-4AB1-4FC1-9877-44CACEFE186E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3B4ED-A4A8-48F6-9E7A-067CD7E9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CA97E21-4AB1-4FC1-9877-44CACEFE186E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3B4ED-A4A8-48F6-9E7A-067CD7E9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A97E21-4AB1-4FC1-9877-44CACEFE186E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3B4ED-A4A8-48F6-9E7A-067CD7E9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A97E21-4AB1-4FC1-9877-44CACEFE186E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83B4ED-A4A8-48F6-9E7A-067CD7E98F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ACA97E21-4AB1-4FC1-9877-44CACEFE186E}" type="datetimeFigureOut">
              <a:rPr lang="ru-RU" smtClean="0"/>
              <a:pPr/>
              <a:t>14.11.2013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783B4ED-A4A8-48F6-9E7A-067CD7E98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59;&#1083;&#1100;&#1103;&#1085;&#1072;\Detsadovskie_pesni_-_Lyubimyj_detskij_sad_(iPlayer.fm)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031504"/>
          </a:xfrm>
        </p:spPr>
        <p:txBody>
          <a:bodyPr/>
          <a:lstStyle/>
          <a:p>
            <a:pPr algn="ctr"/>
            <a:r>
              <a:rPr lang="ru-RU" sz="5400" dirty="0" smtClean="0"/>
              <a:t>Наша жизнь день за днем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4442" y="3429000"/>
            <a:ext cx="5114778" cy="295232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800" dirty="0" smtClean="0"/>
              <a:t>Вместе с солнцем просыпаюсь, </a:t>
            </a:r>
            <a:br>
              <a:rPr lang="ru-RU" sz="2800" dirty="0" smtClean="0"/>
            </a:br>
            <a:r>
              <a:rPr lang="ru-RU" sz="2800" dirty="0" smtClean="0"/>
              <a:t>Я приходу утра рад. </a:t>
            </a:r>
            <a:br>
              <a:rPr lang="ru-RU" sz="2800" dirty="0" smtClean="0"/>
            </a:br>
            <a:r>
              <a:rPr lang="ru-RU" sz="2800" dirty="0" smtClean="0"/>
              <a:t>Быстро-быстро собираюсь </a:t>
            </a:r>
            <a:br>
              <a:rPr lang="ru-RU" sz="2800" dirty="0" smtClean="0"/>
            </a:br>
            <a:r>
              <a:rPr lang="ru-RU" sz="2800" dirty="0" smtClean="0"/>
              <a:t>Я в любимый детский сад! </a:t>
            </a:r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Detsadovskie_pesni_-_Lyubimyj_detskij_sad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2976" y="564357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На столы мы накрываем!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7170" name="Picture 2" descr="C:\Users\0000\Desktop\Новая папка (2)\DSC043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416" y="1609725"/>
            <a:ext cx="3220567" cy="48466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20040"/>
            <a:ext cx="7560840" cy="9487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Пора уму-разуму набираться…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8194" name="Picture 2" descr="C:\Users\0000\Desktop\Новая папка (2)\DSC043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Это очень просто, дети,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9218" name="Picture 2" descr="C:\Users\0000\Desktop\Новая папка (2)\DSC043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Все нарисовать на свете.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0242" name="Picture 2" descr="C:\Users\0000\Desktop\Новая папка (2)\DSC043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Нам понадобится с вами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1266" name="Picture 2" descr="C:\Users\0000\Desktop\Новая папка (2)\DSC043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Карандаш и лист бумаги.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2290" name="Picture 2" descr="C:\Users\0000\Desktop\Новая папка (2)\DSC043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 В физкультурном зале мы -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b="0" dirty="0" smtClean="0">
                <a:solidFill>
                  <a:srgbClr val="00B050"/>
                </a:solidFill>
              </a:rPr>
              <a:t>Дружно занимаемся!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3314" name="Picture 2" descr="C:\Users\0000\Desktop\Новая папка (2)\DSC043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Стать мы сильными - должны!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b="0" dirty="0" smtClean="0">
                <a:solidFill>
                  <a:srgbClr val="00B050"/>
                </a:solidFill>
              </a:rPr>
              <a:t>Вот мы как стараемся!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4338" name="Picture 2" descr="C:\Users\0000\Desktop\Новая папка (2)\DSC043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0000\Desktop\Новая папка (2)\DSC043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4675" y="-835025"/>
            <a:ext cx="12833350" cy="85280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0000\Desktop\Новая папка (2)\DSC04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4675" y="-835025"/>
            <a:ext cx="12833350" cy="85280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Так начинается наш день…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0482" name="Picture 2" descr="C:\Users\0000\Desktop\Новая папка (2)\DSC044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0000\Desktop\Новая папка (2)\DSC043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4675" y="-835025"/>
            <a:ext cx="12833350" cy="85280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0000\Desktop\Новая папка (2)\DSC043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7779252" cy="61206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0000\Desktop\Новая папка (2)\DSC04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4675" y="-835025"/>
            <a:ext cx="12833350" cy="85280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596792"/>
          </a:xfrm>
        </p:spPr>
        <p:txBody>
          <a:bodyPr>
            <a:noAutofit/>
          </a:bodyPr>
          <a:lstStyle/>
          <a:p>
            <a:pPr algn="ctr"/>
            <a:r>
              <a:rPr lang="ru-RU" sz="3200" b="0" dirty="0" smtClean="0">
                <a:solidFill>
                  <a:srgbClr val="00B050"/>
                </a:solidFill>
              </a:rPr>
              <a:t>Я умею одеваться,</a:t>
            </a:r>
            <a:r>
              <a:rPr lang="ru-RU" sz="3200" dirty="0" smtClean="0">
                <a:solidFill>
                  <a:srgbClr val="00B050"/>
                </a:solidFill>
              </a:rPr>
              <a:t/>
            </a:r>
            <a:br>
              <a:rPr lang="ru-RU" sz="3200" dirty="0" smtClean="0">
                <a:solidFill>
                  <a:srgbClr val="00B050"/>
                </a:solidFill>
              </a:rPr>
            </a:br>
            <a:r>
              <a:rPr lang="ru-RU" sz="3200" b="0" dirty="0" smtClean="0">
                <a:solidFill>
                  <a:srgbClr val="00B050"/>
                </a:solidFill>
              </a:rPr>
              <a:t>Если только захочу,</a:t>
            </a:r>
            <a:r>
              <a:rPr lang="ru-RU" sz="3200" dirty="0" smtClean="0">
                <a:solidFill>
                  <a:srgbClr val="00B050"/>
                </a:solidFill>
              </a:rPr>
              <a:t/>
            </a:r>
            <a:br>
              <a:rPr lang="ru-RU" sz="3200" dirty="0" smtClean="0">
                <a:solidFill>
                  <a:srgbClr val="00B050"/>
                </a:solidFill>
              </a:rPr>
            </a:br>
            <a:r>
              <a:rPr lang="ru-RU" sz="3200" b="0" dirty="0" smtClean="0">
                <a:solidFill>
                  <a:srgbClr val="00B050"/>
                </a:solidFill>
              </a:rPr>
              <a:t>Я и Сашу, и Алёшу,</a:t>
            </a:r>
            <a:r>
              <a:rPr lang="ru-RU" sz="3200" dirty="0" smtClean="0">
                <a:solidFill>
                  <a:srgbClr val="00B050"/>
                </a:solidFill>
              </a:rPr>
              <a:t/>
            </a:r>
            <a:br>
              <a:rPr lang="ru-RU" sz="3200" dirty="0" smtClean="0">
                <a:solidFill>
                  <a:srgbClr val="00B050"/>
                </a:solidFill>
              </a:rPr>
            </a:br>
            <a:r>
              <a:rPr lang="ru-RU" sz="3200" b="0" dirty="0" smtClean="0">
                <a:solidFill>
                  <a:srgbClr val="00B050"/>
                </a:solidFill>
              </a:rPr>
              <a:t>Одеваться научу.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22530" name="Picture 2" descr="C:\Users\0000\Desktop\Новая папка (2)\DSC04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060848"/>
            <a:ext cx="6984776" cy="464134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Вещи все не брошены – 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b="0" dirty="0" smtClean="0">
                <a:solidFill>
                  <a:srgbClr val="00B050"/>
                </a:solidFill>
              </a:rPr>
              <a:t>Аккуратно сложены.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3554" name="Picture 2" descr="C:\Users\0000\Desktop\Новая папка (2)\DSC044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Если ты не хочешь супа –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b="0" dirty="0" smtClean="0">
                <a:solidFill>
                  <a:srgbClr val="00B050"/>
                </a:solidFill>
              </a:rPr>
              <a:t>Поступаешь очень глупо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7890" name="Picture 2" descr="C:\Users\0000\Desktop\Новая папка (2)\DSC044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И не станешь нипочём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6866" name="Picture 2" descr="C:\Users\0000\Desktop\Новая папка (2)\DSC044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Настоящим силачом.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8914" name="Picture 2" descr="C:\Users\0000\Desktop\Новая папка (2)\DSC044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239000" cy="1440160"/>
          </a:xfrm>
        </p:spPr>
        <p:txBody>
          <a:bodyPr>
            <a:normAutofit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В детском садике у нас</a:t>
            </a:r>
            <a:br>
              <a:rPr lang="ru-RU" b="0" dirty="0" smtClean="0">
                <a:solidFill>
                  <a:srgbClr val="00B050"/>
                </a:solidFill>
              </a:rPr>
            </a:br>
            <a:r>
              <a:rPr lang="ru-RU" b="0" dirty="0" smtClean="0">
                <a:solidFill>
                  <a:srgbClr val="00B050"/>
                </a:solidFill>
              </a:rPr>
              <a:t>Наступает «тихий час».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4579" name="Picture 3" descr="C:\Users\0000\Desktop\Новая папка (2)\DSC04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239000" cy="1296144"/>
          </a:xfrm>
        </p:spPr>
        <p:txBody>
          <a:bodyPr>
            <a:normAutofit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Дети глазки закрывают</a:t>
            </a:r>
            <a:br>
              <a:rPr lang="ru-RU" b="0" dirty="0" smtClean="0">
                <a:solidFill>
                  <a:srgbClr val="00B050"/>
                </a:solidFill>
              </a:rPr>
            </a:br>
            <a:r>
              <a:rPr lang="ru-RU" b="0" dirty="0" smtClean="0">
                <a:solidFill>
                  <a:srgbClr val="00B050"/>
                </a:solidFill>
              </a:rPr>
              <a:t>И тихонько засыпают.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6626" name="Picture 2" descr="C:\Users\0000\Desktop\Новая папка (2)\DSC045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Наблюдаем за погодой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1506" name="Picture 2" descr="C:\Users\0000\Desktop\Новая папка (2)\DSC044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В комнатах светлых кроватки стоят 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8674" name="Picture 2" descr="C:\Users\0000\Desktop\Новая папка (2)\DSC044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В эти кроватки уложат ребят.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9698" name="Picture 2" descr="C:\Users\0000\Desktop\Новая папка (2)\DSC044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Кирюша леечку взял,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b="0" dirty="0" smtClean="0">
                <a:solidFill>
                  <a:srgbClr val="00B050"/>
                </a:solidFill>
              </a:rPr>
              <a:t>Все цветочки полил.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7650" name="Picture 2" descr="C:\Users\0000\Desktop\Новая папка (2)\DSC043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Пусть попьют водички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b="0" dirty="0" smtClean="0">
                <a:solidFill>
                  <a:srgbClr val="00B050"/>
                </a:solidFill>
              </a:rPr>
              <a:t>Цветочки-невелички.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0722" name="Picture 2" descr="C:\Users\0000\Desktop\Новая папка (2)\DSC043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Мы ссорились, мирились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1746" name="Picture 2" descr="C:\Users\0000\Desktop\Новая папка (2)\DSC04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И спорили порой,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2770" name="Picture 2" descr="C:\Users\0000\Desktop\Новая папка (2)\DSC04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Но очень подружились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3794" name="Picture 2" descr="C:\Users\0000\Desktop\Новая папка (2)\DSC044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За нашею игрой.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4818" name="Picture 2" descr="C:\Users\0000\Desktop\Новая папка (2)\DSC04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Игра игрой сменяется,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5842" name="Picture 2" descr="C:\Users\0000\Desktop\Новая папка (2)\DSC044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Кончается игра,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9938" name="Picture 2" descr="C:\Users\0000\Desktop\Новая папка (2)\DSC044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Для чего нужна зарядка? –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0000\Desktop\Новая папка (2)\DSC04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А дружба не кончается.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0962" name="Picture 2" descr="C:\Users\0000\Desktop\Новая папка (2)\DSC038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Ура, ура, ура!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1986" name="Picture 2" descr="C:\Users\0000\Desktop\Новая папка (2)\DSC038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Раз, два, три, четыре, пять,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собираемся гулять…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3010" name="Picture 2" descr="C:\Users\0000\Desktop\Новая папка (2)\DSC044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0000\Desktop\Новая папка (2)\DSC044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1003688" y="1020648"/>
            <a:ext cx="6474296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0000\Desktop\Новая папка (2)\DSC04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4675" y="-835025"/>
            <a:ext cx="12833350" cy="85280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Закружился надо мной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b="0" dirty="0" smtClean="0">
                <a:solidFill>
                  <a:srgbClr val="00B050"/>
                </a:solidFill>
              </a:rPr>
              <a:t>Дождь из листьев озорной.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0181" name="Picture 5" descr="F:\20131031_101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628800"/>
            <a:ext cx="3312368" cy="48466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До чего же он хорош!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b="0" dirty="0" smtClean="0">
                <a:solidFill>
                  <a:srgbClr val="00B050"/>
                </a:solidFill>
              </a:rPr>
              <a:t>Где такой еще найдешь!!!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7106" name="Picture 2" descr="F:\20131031_1014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84784"/>
            <a:ext cx="3634979" cy="48466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60648"/>
            <a:ext cx="3484240" cy="50405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Без конца и без начала?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b="0" dirty="0" smtClean="0">
                <a:solidFill>
                  <a:srgbClr val="00B050"/>
                </a:solidFill>
              </a:rPr>
              <a:t>Танцевать под ним я стала,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b="0" dirty="0" smtClean="0">
                <a:solidFill>
                  <a:srgbClr val="00B050"/>
                </a:solidFill>
              </a:rPr>
              <a:t>Мы плясали, как друзья, -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b="0" dirty="0" smtClean="0">
                <a:solidFill>
                  <a:srgbClr val="00B050"/>
                </a:solidFill>
              </a:rPr>
              <a:t>Дождь из листиков и я.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8130" name="Picture 2" descr="F:\20131031_1014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634979" cy="48466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Мы участвуем в конкурсах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9154" name="Picture 2" descr="C:\Users\0000\Desktop\Новая папка (2)\DSC045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Ходим на экскурсии…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026" name="Picture 2" descr="F:\Ульяна\DSC045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Это вовсе не загадка –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Users\0000\Desktop\Новая папка (2)\DSC04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-1044624" y="260648"/>
            <a:ext cx="72008" cy="21602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F:\Ульяна\DSC045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-1116632" y="692696"/>
            <a:ext cx="144016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 descr="F:\Ульяна\DSC045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0608" y="320040"/>
            <a:ext cx="504056" cy="8047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F:\Ульяна\DSC04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-1836712" y="548680"/>
            <a:ext cx="1285800" cy="1092736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 descr="F:\Ульяна\DSC045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7824461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-1260648" y="320040"/>
            <a:ext cx="576064" cy="11647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F:\Ульяна\DSC04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7239000" cy="58326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128792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F:\Ульяна\DSC045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Ульяна\DSC045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-540567" y="260649"/>
            <a:ext cx="216023" cy="593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7239000" cy="56190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rgbClr val="7030A0"/>
                </a:solidFill>
              </a:rPr>
              <a:t>В нашем садике, друзья,</a:t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>Просто замечательно! </a:t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>Мы - как дружная семья </a:t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>С нашим воспитателем: </a:t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>Вместе песенки поём. </a:t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>Веселимся, празднуем, </a:t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>В общем, здорово живём </a:t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>И смеёмся радостно! </a:t>
            </a:r>
            <a:br>
              <a:rPr lang="ru-RU" sz="4000" dirty="0" smtClean="0">
                <a:solidFill>
                  <a:srgbClr val="7030A0"/>
                </a:solidFill>
              </a:rPr>
            </a:br>
            <a:endParaRPr lang="ru-RU" sz="4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-1980728" y="1556792"/>
            <a:ext cx="648072" cy="6480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</a:rPr>
              <a:t>Спасибо за внимание!</a:t>
            </a:r>
            <a:endParaRPr lang="ru-RU" sz="8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2390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/>
            </a:r>
            <a:br>
              <a:rPr lang="ru-RU" b="0" dirty="0" smtClean="0">
                <a:solidFill>
                  <a:srgbClr val="00B050"/>
                </a:solidFill>
              </a:rPr>
            </a:br>
            <a:r>
              <a:rPr lang="ru-RU" b="0" dirty="0" smtClean="0">
                <a:solidFill>
                  <a:srgbClr val="00B050"/>
                </a:solidFill>
              </a:rPr>
              <a:t/>
            </a:r>
            <a:br>
              <a:rPr lang="ru-RU" b="0" dirty="0" smtClean="0">
                <a:solidFill>
                  <a:srgbClr val="00B050"/>
                </a:solidFill>
              </a:rPr>
            </a:br>
            <a:r>
              <a:rPr lang="ru-RU" sz="3600" b="0" dirty="0" smtClean="0">
                <a:solidFill>
                  <a:srgbClr val="00B050"/>
                </a:solidFill>
              </a:rPr>
              <a:t>Чтобы силу развивать</a:t>
            </a:r>
            <a:br>
              <a:rPr lang="ru-RU" sz="3600" b="0" dirty="0" smtClean="0">
                <a:solidFill>
                  <a:srgbClr val="00B050"/>
                </a:solidFill>
              </a:rPr>
            </a:br>
            <a:r>
              <a:rPr lang="ru-RU" sz="3600" b="0" dirty="0" smtClean="0">
                <a:solidFill>
                  <a:srgbClr val="00B050"/>
                </a:solidFill>
              </a:rPr>
              <a:t>И весь день не уставать.</a:t>
            </a:r>
            <a:r>
              <a:rPr lang="ru-RU" sz="3600" b="0" dirty="0" smtClean="0"/>
              <a:t/>
            </a:r>
            <a:br>
              <a:rPr lang="ru-RU" sz="3600" b="0" dirty="0" smtClean="0"/>
            </a:br>
            <a:endParaRPr lang="ru-RU" sz="3600" dirty="0"/>
          </a:p>
        </p:txBody>
      </p:sp>
      <p:pic>
        <p:nvPicPr>
          <p:cNvPr id="3074" name="Picture 2" descr="C:\Users\0000\Desktop\Новая папка (2)\DSC04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Ладушки, ладушки,</a:t>
            </a:r>
            <a:br>
              <a:rPr lang="ru-RU" b="0" dirty="0" smtClean="0">
                <a:solidFill>
                  <a:srgbClr val="00B050"/>
                </a:solidFill>
              </a:rPr>
            </a:br>
            <a:r>
              <a:rPr lang="ru-RU" b="0" dirty="0" smtClean="0">
                <a:solidFill>
                  <a:srgbClr val="00B050"/>
                </a:solidFill>
              </a:rPr>
              <a:t>С мылом моем лапушки.</a:t>
            </a:r>
            <a:endParaRPr lang="ru-RU" b="0" dirty="0">
              <a:solidFill>
                <a:srgbClr val="00B050"/>
              </a:solidFill>
            </a:endParaRPr>
          </a:p>
        </p:txBody>
      </p:sp>
      <p:pic>
        <p:nvPicPr>
          <p:cNvPr id="4098" name="Picture 2" descr="C:\Users\0000\Desktop\Новая папка (2)\DSC043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В группе завтракать хотят, все вокруг помочь спешат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5122" name="Picture 2" descr="C:\Users\0000\Desktop\Новая папка (2)\DSC043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r>
              <a:rPr lang="ru-RU" b="0" dirty="0" smtClean="0">
                <a:solidFill>
                  <a:srgbClr val="00B050"/>
                </a:solidFill>
              </a:rPr>
              <a:t>Мы, конечно, помогаем,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6146" name="Picture 2" descr="C:\Users\0000\Desktop\Новая папка (2)\DSC043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904"/>
            <a:ext cx="7239000" cy="481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240</TotalTime>
  <Words>208</Words>
  <Application>Microsoft Office PowerPoint</Application>
  <PresentationFormat>Экран (4:3)</PresentationFormat>
  <Paragraphs>48</Paragraphs>
  <Slides>58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Изящная</vt:lpstr>
      <vt:lpstr>Наша жизнь день за днем</vt:lpstr>
      <vt:lpstr>Так начинается наш день… </vt:lpstr>
      <vt:lpstr>Наблюдаем за погодой</vt:lpstr>
      <vt:lpstr>Для чего нужна зарядка? –</vt:lpstr>
      <vt:lpstr>Это вовсе не загадка –</vt:lpstr>
      <vt:lpstr>  Чтобы силу развивать И весь день не уставать. </vt:lpstr>
      <vt:lpstr>Ладушки, ладушки, С мылом моем лапушки.</vt:lpstr>
      <vt:lpstr>В группе завтракать хотят, все вокруг помочь спешат!</vt:lpstr>
      <vt:lpstr>Мы, конечно, помогаем,</vt:lpstr>
      <vt:lpstr>На столы мы накрываем!</vt:lpstr>
      <vt:lpstr>Пора уму-разуму набираться…</vt:lpstr>
      <vt:lpstr>Это очень просто, дети,</vt:lpstr>
      <vt:lpstr>Все нарисовать на свете.</vt:lpstr>
      <vt:lpstr>Нам понадобится с вами</vt:lpstr>
      <vt:lpstr>Карандаш и лист бумаги.</vt:lpstr>
      <vt:lpstr> В физкультурном зале мы - Дружно занимаемся!</vt:lpstr>
      <vt:lpstr>Стать мы сильными - должны! Вот мы как стараемся!</vt:lpstr>
      <vt:lpstr>Слайд 18</vt:lpstr>
      <vt:lpstr>Слайд 19</vt:lpstr>
      <vt:lpstr>Слайд 20</vt:lpstr>
      <vt:lpstr>Слайд 21</vt:lpstr>
      <vt:lpstr>Слайд 22</vt:lpstr>
      <vt:lpstr>Я умею одеваться, Если только захочу, Я и Сашу, и Алёшу, Одеваться научу.</vt:lpstr>
      <vt:lpstr>Вещи все не брошены –  Аккуратно сложены.</vt:lpstr>
      <vt:lpstr>Если ты не хочешь супа – Поступаешь очень глупо</vt:lpstr>
      <vt:lpstr>И не станешь нипочём</vt:lpstr>
      <vt:lpstr>Настоящим силачом.</vt:lpstr>
      <vt:lpstr>В детском садике у нас Наступает «тихий час».</vt:lpstr>
      <vt:lpstr>Дети глазки закрывают И тихонько засыпают.</vt:lpstr>
      <vt:lpstr>В комнатах светлых кроватки стоят </vt:lpstr>
      <vt:lpstr>В эти кроватки уложат ребят.</vt:lpstr>
      <vt:lpstr>Кирюша леечку взял, Все цветочки полил.</vt:lpstr>
      <vt:lpstr>Пусть попьют водички Цветочки-невелички.</vt:lpstr>
      <vt:lpstr>Мы ссорились, мирились</vt:lpstr>
      <vt:lpstr>И спорили порой,</vt:lpstr>
      <vt:lpstr>Но очень подружились</vt:lpstr>
      <vt:lpstr>За нашею игрой.</vt:lpstr>
      <vt:lpstr>Игра игрой сменяется,</vt:lpstr>
      <vt:lpstr>Кончается игра,</vt:lpstr>
      <vt:lpstr>А дружба не кончается.</vt:lpstr>
      <vt:lpstr>Ура, ура, ура!</vt:lpstr>
      <vt:lpstr>Раз, два, три, четыре, пять, собираемся гулять…</vt:lpstr>
      <vt:lpstr>Слайд 43</vt:lpstr>
      <vt:lpstr>Слайд 44</vt:lpstr>
      <vt:lpstr>Закружился надо мной Дождь из листьев озорной.</vt:lpstr>
      <vt:lpstr>До чего же он хорош! Где такой еще найдешь!!!</vt:lpstr>
      <vt:lpstr>Без конца и без начала? Танцевать под ним я стала, Мы плясали, как друзья, - Дождь из листиков и я.</vt:lpstr>
      <vt:lpstr>Мы участвуем в конкурсах</vt:lpstr>
      <vt:lpstr>Ходим на экскурсии…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жизнь день за днем</dc:title>
  <dc:creator>0000</dc:creator>
  <cp:lastModifiedBy>0000</cp:lastModifiedBy>
  <cp:revision>27</cp:revision>
  <dcterms:created xsi:type="dcterms:W3CDTF">2013-11-13T03:24:35Z</dcterms:created>
  <dcterms:modified xsi:type="dcterms:W3CDTF">2013-11-14T09:22:37Z</dcterms:modified>
</cp:coreProperties>
</file>